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8" r:id="rId3"/>
    <p:sldId id="274" r:id="rId4"/>
    <p:sldId id="276" r:id="rId5"/>
    <p:sldId id="277" r:id="rId6"/>
    <p:sldId id="264" r:id="rId7"/>
    <p:sldId id="263" r:id="rId8"/>
    <p:sldId id="278" r:id="rId9"/>
    <p:sldId id="279" r:id="rId10"/>
    <p:sldId id="262" r:id="rId11"/>
    <p:sldId id="275" r:id="rId12"/>
    <p:sldId id="280" r:id="rId13"/>
    <p:sldId id="259" r:id="rId14"/>
    <p:sldId id="258" r:id="rId15"/>
    <p:sldId id="281" r:id="rId16"/>
    <p:sldId id="282" r:id="rId17"/>
    <p:sldId id="257" r:id="rId18"/>
    <p:sldId id="283" r:id="rId19"/>
    <p:sldId id="266" r:id="rId20"/>
    <p:sldId id="265" r:id="rId21"/>
    <p:sldId id="273" r:id="rId22"/>
    <p:sldId id="256" r:id="rId23"/>
    <p:sldId id="272" r:id="rId24"/>
    <p:sldId id="271" r:id="rId25"/>
    <p:sldId id="269" r:id="rId26"/>
    <p:sldId id="270" r:id="rId27"/>
    <p:sldId id="267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9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A6DF-5554-4718-B8B7-64141B9CD59B}" type="datetimeFigureOut">
              <a:rPr lang="fr-FR" smtClean="0"/>
              <a:t>23/01/2024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577B-C448-47CD-BDAF-E5FCFF8D9C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623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A6DF-5554-4718-B8B7-64141B9CD59B}" type="datetimeFigureOut">
              <a:rPr lang="fr-FR" smtClean="0"/>
              <a:t>23/01/2024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577B-C448-47CD-BDAF-E5FCFF8D9C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730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A6DF-5554-4718-B8B7-64141B9CD59B}" type="datetimeFigureOut">
              <a:rPr lang="fr-FR" smtClean="0"/>
              <a:t>23/01/2024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577B-C448-47CD-BDAF-E5FCFF8D9C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A6DF-5554-4718-B8B7-64141B9CD59B}" type="datetimeFigureOut">
              <a:rPr lang="fr-FR" smtClean="0"/>
              <a:t>23/01/2024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577B-C448-47CD-BDAF-E5FCFF8D9C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3084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A6DF-5554-4718-B8B7-64141B9CD59B}" type="datetimeFigureOut">
              <a:rPr lang="fr-FR" smtClean="0"/>
              <a:t>23/01/2024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577B-C448-47CD-BDAF-E5FCFF8D9C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749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A6DF-5554-4718-B8B7-64141B9CD59B}" type="datetimeFigureOut">
              <a:rPr lang="fr-FR" smtClean="0"/>
              <a:t>23/01/2024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577B-C448-47CD-BDAF-E5FCFF8D9C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925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A6DF-5554-4718-B8B7-64141B9CD59B}" type="datetimeFigureOut">
              <a:rPr lang="fr-FR" smtClean="0"/>
              <a:t>23/01/2024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577B-C448-47CD-BDAF-E5FCFF8D9C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90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A6DF-5554-4718-B8B7-64141B9CD59B}" type="datetimeFigureOut">
              <a:rPr lang="fr-FR" smtClean="0"/>
              <a:t>23/01/2024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577B-C448-47CD-BDAF-E5FCFF8D9C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263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A6DF-5554-4718-B8B7-64141B9CD59B}" type="datetimeFigureOut">
              <a:rPr lang="fr-FR" smtClean="0"/>
              <a:t>23/01/2024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577B-C448-47CD-BDAF-E5FCFF8D9C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436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A6DF-5554-4718-B8B7-64141B9CD59B}" type="datetimeFigureOut">
              <a:rPr lang="fr-FR" smtClean="0"/>
              <a:t>23/01/2024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577B-C448-47CD-BDAF-E5FCFF8D9C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472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A6DF-5554-4718-B8B7-64141B9CD59B}" type="datetimeFigureOut">
              <a:rPr lang="fr-FR" smtClean="0"/>
              <a:t>23/01/2024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577B-C448-47CD-BDAF-E5FCFF8D9C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329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0A6DF-5554-4718-B8B7-64141B9CD59B}" type="datetimeFigureOut">
              <a:rPr lang="fr-FR" smtClean="0"/>
              <a:t>23/01/2024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A577B-C448-47CD-BDAF-E5FCFF8D9C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1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>
                <a:latin typeface="+mn-lt"/>
              </a:rPr>
              <a:t>Rétrospective année 2023 en photos !</a:t>
            </a:r>
            <a:endParaRPr lang="fr-FR" dirty="0">
              <a:latin typeface="+mn-lt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5723">
            <a:off x="172046" y="2371238"/>
            <a:ext cx="2238687" cy="96215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9739">
            <a:off x="9660950" y="2267685"/>
            <a:ext cx="2238687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94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157" y="5532437"/>
            <a:ext cx="10515600" cy="1325563"/>
          </a:xfrm>
        </p:spPr>
        <p:txBody>
          <a:bodyPr/>
          <a:lstStyle/>
          <a:p>
            <a:pPr algn="ctr"/>
            <a:r>
              <a:rPr lang="fr-FR" dirty="0" err="1" smtClean="0">
                <a:latin typeface="+mn-lt"/>
              </a:rPr>
              <a:t>Swim</a:t>
            </a:r>
            <a:r>
              <a:rPr lang="fr-FR" dirty="0" smtClean="0">
                <a:latin typeface="+mn-lt"/>
              </a:rPr>
              <a:t> and </a:t>
            </a:r>
            <a:r>
              <a:rPr lang="fr-FR" dirty="0" err="1" smtClean="0">
                <a:latin typeface="+mn-lt"/>
              </a:rPr>
              <a:t>run</a:t>
            </a:r>
            <a:r>
              <a:rPr lang="fr-FR" dirty="0" smtClean="0">
                <a:latin typeface="+mn-lt"/>
              </a:rPr>
              <a:t>  - La Croix </a:t>
            </a:r>
            <a:r>
              <a:rPr lang="fr-FR" dirty="0" err="1" smtClean="0">
                <a:latin typeface="+mn-lt"/>
              </a:rPr>
              <a:t>Valmer</a:t>
            </a:r>
            <a:r>
              <a:rPr lang="fr-FR" dirty="0" smtClean="0">
                <a:latin typeface="+mn-lt"/>
              </a:rPr>
              <a:t> - mai</a:t>
            </a:r>
            <a:endParaRPr lang="fr-FR" dirty="0">
              <a:latin typeface="+mn-lt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2158" y="573806"/>
            <a:ext cx="5801784" cy="4351338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6194">
            <a:off x="8390890" y="1123462"/>
            <a:ext cx="2575560" cy="343408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475807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2209" y="6016517"/>
            <a:ext cx="10515600" cy="841483"/>
          </a:xfrm>
        </p:spPr>
        <p:txBody>
          <a:bodyPr/>
          <a:lstStyle/>
          <a:p>
            <a:pPr algn="ctr"/>
            <a:r>
              <a:rPr lang="fr-FR" dirty="0" smtClean="0">
                <a:latin typeface="+mn-lt"/>
              </a:rPr>
              <a:t>Bandol </a:t>
            </a:r>
            <a:r>
              <a:rPr lang="fr-FR" dirty="0" err="1" smtClean="0">
                <a:latin typeface="+mn-lt"/>
              </a:rPr>
              <a:t>Classic</a:t>
            </a:r>
            <a:r>
              <a:rPr lang="fr-FR" dirty="0" smtClean="0">
                <a:latin typeface="+mn-lt"/>
              </a:rPr>
              <a:t> nocturne – juin </a:t>
            </a:r>
            <a:endParaRPr lang="fr-FR" dirty="0">
              <a:latin typeface="+mn-lt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3684">
            <a:off x="7266889" y="319558"/>
            <a:ext cx="4266433" cy="435133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971">
            <a:off x="548929" y="511444"/>
            <a:ext cx="5943095" cy="39675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7127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4076" y="5532437"/>
            <a:ext cx="10515600" cy="1325563"/>
          </a:xfrm>
        </p:spPr>
        <p:txBody>
          <a:bodyPr/>
          <a:lstStyle/>
          <a:p>
            <a:pPr algn="ctr"/>
            <a:r>
              <a:rPr lang="fr-FR" dirty="0" smtClean="0">
                <a:latin typeface="+mn-lt"/>
              </a:rPr>
              <a:t>Les gorges de la </a:t>
            </a:r>
            <a:r>
              <a:rPr lang="fr-FR" dirty="0" err="1" smtClean="0">
                <a:latin typeface="+mn-lt"/>
              </a:rPr>
              <a:t>Nesque</a:t>
            </a:r>
            <a:r>
              <a:rPr lang="fr-FR" dirty="0" smtClean="0">
                <a:latin typeface="+mn-lt"/>
              </a:rPr>
              <a:t> </a:t>
            </a:r>
            <a:r>
              <a:rPr lang="fr-FR" dirty="0" smtClean="0"/>
              <a:t>- </a:t>
            </a:r>
            <a:r>
              <a:rPr lang="fr-FR" dirty="0" smtClean="0">
                <a:latin typeface="+mn-lt"/>
              </a:rPr>
              <a:t>juin</a:t>
            </a:r>
            <a:endParaRPr lang="fr-FR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055">
            <a:off x="265724" y="453292"/>
            <a:ext cx="6304411" cy="47283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434" y="487606"/>
            <a:ext cx="3783623" cy="50448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4763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6911" y="5519594"/>
            <a:ext cx="10515600" cy="1325563"/>
          </a:xfrm>
        </p:spPr>
        <p:txBody>
          <a:bodyPr/>
          <a:lstStyle/>
          <a:p>
            <a:r>
              <a:rPr lang="fr-FR" dirty="0" smtClean="0">
                <a:latin typeface="+mn-lt"/>
              </a:rPr>
              <a:t>Courses des embruns – </a:t>
            </a:r>
            <a:r>
              <a:rPr lang="fr-FR" dirty="0" err="1" smtClean="0">
                <a:latin typeface="+mn-lt"/>
              </a:rPr>
              <a:t>Sausset</a:t>
            </a:r>
            <a:r>
              <a:rPr lang="fr-FR" dirty="0" smtClean="0">
                <a:latin typeface="+mn-lt"/>
              </a:rPr>
              <a:t>  - juin</a:t>
            </a:r>
            <a:endParaRPr lang="fr-FR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53" y="157401"/>
            <a:ext cx="5012351" cy="2813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1262">
            <a:off x="526207" y="952989"/>
            <a:ext cx="2692316" cy="4035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7046">
            <a:off x="9129800" y="1060523"/>
            <a:ext cx="2609504" cy="3911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66" y="3079273"/>
            <a:ext cx="3253762" cy="2440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311">
            <a:off x="6723221" y="2035131"/>
            <a:ext cx="2084573" cy="36976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0327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3716" y="5514181"/>
            <a:ext cx="10515600" cy="1325563"/>
          </a:xfrm>
        </p:spPr>
        <p:txBody>
          <a:bodyPr/>
          <a:lstStyle/>
          <a:p>
            <a:pPr algn="ctr"/>
            <a:r>
              <a:rPr lang="fr-FR" dirty="0" smtClean="0">
                <a:latin typeface="+mn-lt"/>
              </a:rPr>
              <a:t>La </a:t>
            </a:r>
            <a:r>
              <a:rPr lang="fr-FR" dirty="0" err="1" smtClean="0">
                <a:latin typeface="+mn-lt"/>
              </a:rPr>
              <a:t>Barben</a:t>
            </a:r>
            <a:r>
              <a:rPr lang="fr-FR" dirty="0" smtClean="0">
                <a:latin typeface="+mn-lt"/>
              </a:rPr>
              <a:t>  - juin</a:t>
            </a:r>
            <a:endParaRPr lang="fr-FR" dirty="0">
              <a:latin typeface="+mn-lt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06" y="606425"/>
            <a:ext cx="2420993" cy="3631490"/>
          </a:xfrm>
          <a:effectLst>
            <a:innerShdw blurRad="114300">
              <a:prstClr val="black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16" y="580315"/>
            <a:ext cx="2438400" cy="36576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390" y="606425"/>
            <a:ext cx="2420993" cy="36314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064126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184" y="5382602"/>
            <a:ext cx="10515600" cy="1325563"/>
          </a:xfrm>
        </p:spPr>
        <p:txBody>
          <a:bodyPr/>
          <a:lstStyle/>
          <a:p>
            <a:r>
              <a:rPr lang="fr-FR" dirty="0" smtClean="0">
                <a:latin typeface="+mn-lt"/>
              </a:rPr>
              <a:t>Tour pédestre de </a:t>
            </a:r>
            <a:r>
              <a:rPr lang="fr-FR" dirty="0" err="1" smtClean="0">
                <a:latin typeface="+mn-lt"/>
              </a:rPr>
              <a:t>Puyloubier</a:t>
            </a:r>
            <a:r>
              <a:rPr lang="fr-FR" dirty="0" smtClean="0">
                <a:latin typeface="+mn-lt"/>
              </a:rPr>
              <a:t> - septembre</a:t>
            </a:r>
            <a:endParaRPr lang="fr-FR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30" y="304798"/>
            <a:ext cx="6455508" cy="48416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60445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631" y="5476387"/>
            <a:ext cx="10515600" cy="1325563"/>
          </a:xfrm>
        </p:spPr>
        <p:txBody>
          <a:bodyPr/>
          <a:lstStyle/>
          <a:p>
            <a:pPr algn="ctr"/>
            <a:r>
              <a:rPr lang="fr-FR" dirty="0" err="1" smtClean="0">
                <a:latin typeface="+mn-lt"/>
              </a:rPr>
              <a:t>Carro</a:t>
            </a:r>
            <a:r>
              <a:rPr lang="fr-FR" dirty="0" smtClean="0">
                <a:latin typeface="+mn-lt"/>
              </a:rPr>
              <a:t> – Carry - septembre</a:t>
            </a:r>
            <a:endParaRPr lang="fr-FR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0" y="382953"/>
            <a:ext cx="2351456" cy="41695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02" y="1086337"/>
            <a:ext cx="7275413" cy="4103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1035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6326" y="5532437"/>
            <a:ext cx="10515600" cy="1325563"/>
          </a:xfrm>
        </p:spPr>
        <p:txBody>
          <a:bodyPr/>
          <a:lstStyle/>
          <a:p>
            <a:r>
              <a:rPr lang="fr-FR" dirty="0" smtClean="0">
                <a:latin typeface="+mn-lt"/>
              </a:rPr>
              <a:t>Le </a:t>
            </a:r>
            <a:r>
              <a:rPr lang="fr-FR" dirty="0" err="1" smtClean="0">
                <a:latin typeface="+mn-lt"/>
              </a:rPr>
              <a:t>Tallagard</a:t>
            </a:r>
            <a:r>
              <a:rPr lang="fr-FR" dirty="0" smtClean="0">
                <a:latin typeface="+mn-lt"/>
              </a:rPr>
              <a:t>  - Salon de Provence – octobre</a:t>
            </a:r>
            <a:endParaRPr lang="fr-FR" dirty="0">
              <a:latin typeface="+mn-lt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9538">
            <a:off x="4403076" y="1239989"/>
            <a:ext cx="3751157" cy="2505743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569">
            <a:off x="746136" y="2117558"/>
            <a:ext cx="3554282" cy="237423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2670">
            <a:off x="8042366" y="1582139"/>
            <a:ext cx="3606318" cy="240899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80499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6600" y="5273186"/>
            <a:ext cx="10515600" cy="1325563"/>
          </a:xfrm>
        </p:spPr>
        <p:txBody>
          <a:bodyPr/>
          <a:lstStyle/>
          <a:p>
            <a:pPr algn="ctr"/>
            <a:r>
              <a:rPr lang="fr-FR" dirty="0" smtClean="0">
                <a:latin typeface="+mn-lt"/>
              </a:rPr>
              <a:t>Marseille – Cassis - octobre</a:t>
            </a:r>
            <a:endParaRPr lang="fr-FR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251" y="557821"/>
            <a:ext cx="2987188" cy="4335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1" y="557822"/>
            <a:ext cx="3352067" cy="4335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12" y="557821"/>
            <a:ext cx="3251688" cy="4335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52893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7359" y="6104021"/>
            <a:ext cx="10515600" cy="753979"/>
          </a:xfrm>
        </p:spPr>
        <p:txBody>
          <a:bodyPr/>
          <a:lstStyle/>
          <a:p>
            <a:pPr algn="ctr"/>
            <a:r>
              <a:rPr lang="fr-FR" dirty="0" smtClean="0">
                <a:latin typeface="+mn-lt"/>
              </a:rPr>
              <a:t>Marathon d’Athènes  - novembre</a:t>
            </a:r>
            <a:endParaRPr lang="fr-FR" dirty="0"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8" y="2829253"/>
            <a:ext cx="4663364" cy="349752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581" y="2795105"/>
            <a:ext cx="2387237" cy="31829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66" y="295747"/>
            <a:ext cx="4346836" cy="245146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990" y="140694"/>
            <a:ext cx="3342733" cy="243302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5" y="3108959"/>
            <a:ext cx="3886836" cy="321781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3" y="966650"/>
            <a:ext cx="3104314" cy="1780559"/>
          </a:xfrm>
          <a:prstGeom prst="rect">
            <a:avLst/>
          </a:prstGeom>
        </p:spPr>
      </p:pic>
      <p:pic>
        <p:nvPicPr>
          <p:cNvPr id="1028" name="Picture 4" descr="Drapeau de la Grèce — Wikipéd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7">
            <a:off x="9782177" y="6025339"/>
            <a:ext cx="10287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223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L’année 2023 au CSP13 c’est :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Plus de </a:t>
            </a:r>
            <a:r>
              <a:rPr lang="fr-FR" dirty="0" smtClean="0">
                <a:solidFill>
                  <a:srgbClr val="FF0000"/>
                </a:solidFill>
              </a:rPr>
              <a:t>X</a:t>
            </a:r>
            <a:r>
              <a:rPr lang="fr-FR" dirty="0" smtClean="0"/>
              <a:t> courses proposées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2 déplacements : courses de la </a:t>
            </a:r>
            <a:r>
              <a:rPr lang="fr-FR" dirty="0"/>
              <a:t>C</a:t>
            </a:r>
            <a:r>
              <a:rPr lang="fr-FR" dirty="0" smtClean="0"/>
              <a:t>ôte Indigo (10km, semi et marathon) et marathon d’Athènes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5 équipes à l’</a:t>
            </a:r>
            <a:r>
              <a:rPr lang="fr-FR" dirty="0" err="1" smtClean="0"/>
              <a:t>Ekiden</a:t>
            </a:r>
            <a:r>
              <a:rPr lang="fr-FR" dirty="0" smtClean="0"/>
              <a:t> de Marseille (marathon en relais de 6 coureurs)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Des nouveaux maillots pour un meilleur visuel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5038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7359" y="6104021"/>
            <a:ext cx="10515600" cy="753979"/>
          </a:xfrm>
        </p:spPr>
        <p:txBody>
          <a:bodyPr/>
          <a:lstStyle/>
          <a:p>
            <a:pPr algn="ctr"/>
            <a:r>
              <a:rPr lang="fr-FR" dirty="0" smtClean="0">
                <a:latin typeface="+mn-lt"/>
              </a:rPr>
              <a:t>Marathon d’Athènes  - novembre</a:t>
            </a:r>
            <a:endParaRPr lang="fr-FR" dirty="0"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691" y="3553097"/>
            <a:ext cx="3111863" cy="233389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8012">
            <a:off x="8229838" y="354302"/>
            <a:ext cx="3847712" cy="21814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287383"/>
            <a:ext cx="3251200" cy="24384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081" y="0"/>
            <a:ext cx="2700746" cy="36009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5690">
            <a:off x="580695" y="2719487"/>
            <a:ext cx="2665431" cy="35539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300">
            <a:off x="3571456" y="2891239"/>
            <a:ext cx="4243977" cy="318298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916" y="0"/>
            <a:ext cx="2809108" cy="3401858"/>
          </a:xfrm>
          <a:prstGeom prst="rect">
            <a:avLst/>
          </a:prstGeom>
        </p:spPr>
      </p:pic>
      <p:pic>
        <p:nvPicPr>
          <p:cNvPr id="2050" name="Picture 2" descr="Drapeau de la Grèce — Wikipéd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1829">
            <a:off x="10100361" y="5936628"/>
            <a:ext cx="1034825" cy="68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602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7709" y="5529505"/>
            <a:ext cx="10515600" cy="1325563"/>
          </a:xfrm>
        </p:spPr>
        <p:txBody>
          <a:bodyPr/>
          <a:lstStyle/>
          <a:p>
            <a:pPr algn="ctr"/>
            <a:r>
              <a:rPr lang="fr-FR" dirty="0" smtClean="0">
                <a:latin typeface="+mn-lt"/>
              </a:rPr>
              <a:t>L’</a:t>
            </a:r>
            <a:r>
              <a:rPr lang="fr-FR" dirty="0" err="1" smtClean="0">
                <a:latin typeface="+mn-lt"/>
              </a:rPr>
              <a:t>ekiden</a:t>
            </a:r>
            <a:r>
              <a:rPr lang="fr-FR" dirty="0" smtClean="0">
                <a:latin typeface="+mn-lt"/>
              </a:rPr>
              <a:t> de Marseille  - novembre</a:t>
            </a:r>
            <a:endParaRPr lang="fr-FR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6" y="130628"/>
            <a:ext cx="3802743" cy="285205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219752"/>
            <a:ext cx="4106228" cy="23097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399" y="410028"/>
            <a:ext cx="3379085" cy="387531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38" y="633185"/>
            <a:ext cx="2571750" cy="3429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79575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45074" y="6130403"/>
            <a:ext cx="10291011" cy="456779"/>
          </a:xfrm>
        </p:spPr>
        <p:txBody>
          <a:bodyPr>
            <a:noAutofit/>
          </a:bodyPr>
          <a:lstStyle/>
          <a:p>
            <a:r>
              <a:rPr lang="fr-FR" sz="4400" dirty="0" smtClean="0"/>
              <a:t>Ronde de la </a:t>
            </a:r>
            <a:r>
              <a:rPr lang="fr-FR" sz="4400" dirty="0" err="1" smtClean="0"/>
              <a:t>Touloubre</a:t>
            </a:r>
            <a:r>
              <a:rPr lang="fr-FR" sz="4400" dirty="0" smtClean="0"/>
              <a:t> – novembre</a:t>
            </a:r>
            <a:endParaRPr lang="fr-FR" sz="4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2550">
            <a:off x="350193" y="401454"/>
            <a:ext cx="3530265" cy="23581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0" y="1"/>
            <a:ext cx="3451285" cy="230543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188">
            <a:off x="8257128" y="667080"/>
            <a:ext cx="3537284" cy="23628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101" y="2030938"/>
            <a:ext cx="3721590" cy="24859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4672">
            <a:off x="7571962" y="3508896"/>
            <a:ext cx="3833884" cy="256100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32" y="2771985"/>
            <a:ext cx="3790109" cy="285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81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6026331"/>
            <a:ext cx="10515600" cy="65436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latin typeface="+mn-lt"/>
              </a:rPr>
              <a:t>Montée de Sainte Anne Lambesc - décembre</a:t>
            </a:r>
            <a:endParaRPr lang="fr-FR" dirty="0">
              <a:latin typeface="+mn-lt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12" y="321582"/>
            <a:ext cx="4618619" cy="4351338"/>
          </a:xfrm>
          <a:solidFill>
            <a:schemeClr val="accent3">
              <a:lumMod val="7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32" y="2364377"/>
            <a:ext cx="4866384" cy="36619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6322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3904" y="5532437"/>
            <a:ext cx="10515600" cy="1325563"/>
          </a:xfrm>
        </p:spPr>
        <p:txBody>
          <a:bodyPr/>
          <a:lstStyle/>
          <a:p>
            <a:pPr algn="ctr"/>
            <a:r>
              <a:rPr lang="fr-FR" dirty="0" smtClean="0">
                <a:latin typeface="+mn-lt"/>
              </a:rPr>
              <a:t>La </a:t>
            </a:r>
            <a:r>
              <a:rPr lang="fr-FR" dirty="0" err="1" smtClean="0">
                <a:latin typeface="+mn-lt"/>
              </a:rPr>
              <a:t>Seinche</a:t>
            </a:r>
            <a:r>
              <a:rPr lang="fr-FR" dirty="0" smtClean="0">
                <a:latin typeface="+mn-lt"/>
              </a:rPr>
              <a:t> Port Saint Louis - décembre</a:t>
            </a:r>
            <a:endParaRPr lang="fr-FR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62" y="381000"/>
            <a:ext cx="2993309" cy="399941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30129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1411" y="5958840"/>
            <a:ext cx="10515600" cy="889499"/>
          </a:xfrm>
        </p:spPr>
        <p:txBody>
          <a:bodyPr/>
          <a:lstStyle/>
          <a:p>
            <a:pPr algn="ctr"/>
            <a:r>
              <a:rPr lang="fr-FR" dirty="0" smtClean="0">
                <a:latin typeface="+mn-lt"/>
              </a:rPr>
              <a:t>Bandol </a:t>
            </a:r>
            <a:r>
              <a:rPr lang="fr-FR" dirty="0" err="1" smtClean="0">
                <a:latin typeface="+mn-lt"/>
              </a:rPr>
              <a:t>Classic</a:t>
            </a:r>
            <a:r>
              <a:rPr lang="fr-FR" dirty="0" smtClean="0">
                <a:latin typeface="+mn-lt"/>
              </a:rPr>
              <a:t> de Noël - décembre</a:t>
            </a:r>
            <a:endParaRPr lang="fr-FR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2" y="165462"/>
            <a:ext cx="4134395" cy="27562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31" y="2383971"/>
            <a:ext cx="4412343" cy="33092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508" y="341811"/>
            <a:ext cx="4766492" cy="357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66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5914" y="6122126"/>
            <a:ext cx="10515600" cy="60211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latin typeface="+mn-lt"/>
              </a:rPr>
              <a:t>Corrida de Noël du vieux port - décembre</a:t>
            </a:r>
            <a:endParaRPr lang="fr-FR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" y="182880"/>
            <a:ext cx="3391182" cy="25433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69" y="2121746"/>
            <a:ext cx="4450080" cy="33375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75" y="2661081"/>
            <a:ext cx="5744310" cy="323958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72718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972" y="2313055"/>
            <a:ext cx="10515600" cy="2864268"/>
          </a:xfrm>
        </p:spPr>
        <p:txBody>
          <a:bodyPr>
            <a:prstTxWarp prst="textArchUp">
              <a:avLst/>
            </a:prstTxWarp>
          </a:bodyPr>
          <a:lstStyle/>
          <a:p>
            <a:pPr marL="0" indent="0">
              <a:buNone/>
            </a:pPr>
            <a:r>
              <a:rPr lang="fr-FR" dirty="0" smtClean="0"/>
              <a:t>Le			   vous souhaite une très belle année sportive 2024 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1367">
            <a:off x="882521" y="2263856"/>
            <a:ext cx="2238687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6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fallOve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9733" y="5532437"/>
            <a:ext cx="10515600" cy="1325563"/>
          </a:xfrm>
        </p:spPr>
        <p:txBody>
          <a:bodyPr/>
          <a:lstStyle/>
          <a:p>
            <a:pPr algn="ctr"/>
            <a:r>
              <a:rPr lang="fr-FR" dirty="0" smtClean="0">
                <a:latin typeface="+mn-lt"/>
              </a:rPr>
              <a:t>Les chemins de sainte Rosalie La </a:t>
            </a:r>
            <a:r>
              <a:rPr lang="fr-FR" dirty="0" err="1" smtClean="0">
                <a:latin typeface="+mn-lt"/>
              </a:rPr>
              <a:t>Fare</a:t>
            </a:r>
            <a:r>
              <a:rPr lang="fr-FR" dirty="0">
                <a:latin typeface="+mn-lt"/>
              </a:rPr>
              <a:t> </a:t>
            </a:r>
            <a:r>
              <a:rPr lang="fr-FR" dirty="0" smtClean="0">
                <a:latin typeface="+mn-lt"/>
              </a:rPr>
              <a:t>-avril</a:t>
            </a:r>
            <a:endParaRPr lang="fr-FR" dirty="0">
              <a:latin typeface="+mn-lt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14" y="586398"/>
            <a:ext cx="5211851" cy="3481475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3" y="304190"/>
            <a:ext cx="4791075" cy="32004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38" y="2463277"/>
            <a:ext cx="4804237" cy="320919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47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185" y="5532437"/>
            <a:ext cx="10515600" cy="1325563"/>
          </a:xfrm>
        </p:spPr>
        <p:txBody>
          <a:bodyPr/>
          <a:lstStyle/>
          <a:p>
            <a:pPr algn="ctr"/>
            <a:r>
              <a:rPr lang="fr-FR" dirty="0" smtClean="0">
                <a:latin typeface="+mn-lt"/>
              </a:rPr>
              <a:t>Courses de la Côte Indigo - avril</a:t>
            </a:r>
            <a:endParaRPr lang="fr-FR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" y="78860"/>
            <a:ext cx="4605867" cy="34544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41911" y="2774461"/>
            <a:ext cx="3063631" cy="229772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7240" y="451515"/>
            <a:ext cx="3612121" cy="270909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35" y="2407844"/>
            <a:ext cx="4574357" cy="3430768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3992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185" y="5532437"/>
            <a:ext cx="10515600" cy="1325563"/>
          </a:xfrm>
        </p:spPr>
        <p:txBody>
          <a:bodyPr/>
          <a:lstStyle/>
          <a:p>
            <a:pPr algn="ctr"/>
            <a:r>
              <a:rPr lang="fr-FR" dirty="0" smtClean="0">
                <a:latin typeface="+mn-lt"/>
              </a:rPr>
              <a:t>Courses de la Côte Indigo - avril</a:t>
            </a:r>
            <a:endParaRPr lang="fr-FR" dirty="0"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0" y="343877"/>
            <a:ext cx="3157416" cy="236806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6126" y="2605575"/>
            <a:ext cx="3344985" cy="250873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43" y="3047566"/>
            <a:ext cx="2685015" cy="201376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1635" y="341353"/>
            <a:ext cx="2730826" cy="204811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5931" y="1773115"/>
            <a:ext cx="4681415" cy="351106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198" y="1187938"/>
            <a:ext cx="2249862" cy="297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38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478" y="5532437"/>
            <a:ext cx="11265568" cy="1325563"/>
          </a:xfrm>
        </p:spPr>
        <p:txBody>
          <a:bodyPr/>
          <a:lstStyle/>
          <a:p>
            <a:pPr algn="ctr"/>
            <a:r>
              <a:rPr lang="fr-FR" dirty="0" smtClean="0">
                <a:latin typeface="+mn-lt"/>
              </a:rPr>
              <a:t>Les boucles du Verdon – </a:t>
            </a:r>
            <a:r>
              <a:rPr lang="fr-FR" dirty="0" err="1" smtClean="0">
                <a:latin typeface="+mn-lt"/>
              </a:rPr>
              <a:t>Gréoux</a:t>
            </a:r>
            <a:r>
              <a:rPr lang="fr-FR" dirty="0" smtClean="0">
                <a:latin typeface="+mn-lt"/>
              </a:rPr>
              <a:t> les Bains - mai</a:t>
            </a:r>
            <a:endParaRPr lang="fr-FR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586" y="279400"/>
            <a:ext cx="3161509" cy="5468493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83343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2600" y="5532437"/>
            <a:ext cx="10959431" cy="1325563"/>
          </a:xfrm>
        </p:spPr>
        <p:txBody>
          <a:bodyPr/>
          <a:lstStyle/>
          <a:p>
            <a:r>
              <a:rPr lang="fr-FR" dirty="0" smtClean="0">
                <a:latin typeface="+mn-lt"/>
              </a:rPr>
              <a:t>La boucle </a:t>
            </a:r>
            <a:r>
              <a:rPr lang="fr-FR" dirty="0" err="1" smtClean="0">
                <a:latin typeface="+mn-lt"/>
              </a:rPr>
              <a:t>rocassière</a:t>
            </a:r>
            <a:r>
              <a:rPr lang="fr-FR" dirty="0" smtClean="0">
                <a:latin typeface="+mn-lt"/>
              </a:rPr>
              <a:t> la Roque d’</a:t>
            </a:r>
            <a:r>
              <a:rPr lang="fr-FR" dirty="0" err="1" smtClean="0">
                <a:latin typeface="+mn-lt"/>
              </a:rPr>
              <a:t>Anthéron</a:t>
            </a:r>
            <a:r>
              <a:rPr lang="fr-FR" dirty="0" smtClean="0">
                <a:latin typeface="+mn-lt"/>
              </a:rPr>
              <a:t> -mai</a:t>
            </a:r>
            <a:endParaRPr lang="fr-FR" dirty="0">
              <a:latin typeface="+mn-lt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68" y="744565"/>
            <a:ext cx="3966768" cy="5289025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98476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3739" y="5532437"/>
            <a:ext cx="10515600" cy="1325563"/>
          </a:xfrm>
        </p:spPr>
        <p:txBody>
          <a:bodyPr/>
          <a:lstStyle/>
          <a:p>
            <a:pPr algn="ctr"/>
            <a:r>
              <a:rPr lang="fr-FR" dirty="0" smtClean="0">
                <a:latin typeface="+mn-lt"/>
              </a:rPr>
              <a:t>La marseillaise des femmes - mai</a:t>
            </a:r>
            <a:endParaRPr lang="fr-FR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451338"/>
            <a:ext cx="3696677" cy="27725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9122">
            <a:off x="695184" y="3029497"/>
            <a:ext cx="3326749" cy="249506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77" y="715107"/>
            <a:ext cx="2548321" cy="339776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29126">
            <a:off x="8053866" y="2840006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0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514181"/>
            <a:ext cx="10515600" cy="1325563"/>
          </a:xfrm>
        </p:spPr>
        <p:txBody>
          <a:bodyPr/>
          <a:lstStyle/>
          <a:p>
            <a:pPr algn="ctr"/>
            <a:r>
              <a:rPr lang="fr-FR" dirty="0" smtClean="0">
                <a:latin typeface="+mn-lt"/>
              </a:rPr>
              <a:t>La </a:t>
            </a:r>
            <a:r>
              <a:rPr lang="fr-FR" dirty="0" err="1" smtClean="0">
                <a:latin typeface="+mn-lt"/>
              </a:rPr>
              <a:t>venelloise</a:t>
            </a:r>
            <a:r>
              <a:rPr lang="fr-FR" dirty="0" smtClean="0">
                <a:latin typeface="+mn-lt"/>
              </a:rPr>
              <a:t> - mai</a:t>
            </a:r>
            <a:endParaRPr lang="fr-FR" dirty="0">
              <a:latin typeface="+mn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" y="617414"/>
            <a:ext cx="4423508" cy="3317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9524">
            <a:off x="7158805" y="485433"/>
            <a:ext cx="2641687" cy="4692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833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6">
        <p15:prstTrans prst="fallOver"/>
      </p:transition>
    </mc:Choice>
    <mc:Fallback xmlns="">
      <p:transition spd="slow" advTm="75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224</Words>
  <Application>Microsoft Office PowerPoint</Application>
  <PresentationFormat>Grand écran</PresentationFormat>
  <Paragraphs>34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Thème Office</vt:lpstr>
      <vt:lpstr>Rétrospective année 2023 en photos !</vt:lpstr>
      <vt:lpstr>L’année 2023 au CSP13 c’est : </vt:lpstr>
      <vt:lpstr>Les chemins de sainte Rosalie La Fare -avril</vt:lpstr>
      <vt:lpstr>Courses de la Côte Indigo - avril</vt:lpstr>
      <vt:lpstr>Courses de la Côte Indigo - avril</vt:lpstr>
      <vt:lpstr>Les boucles du Verdon – Gréoux les Bains - mai</vt:lpstr>
      <vt:lpstr>La boucle rocassière la Roque d’Anthéron -mai</vt:lpstr>
      <vt:lpstr>La marseillaise des femmes - mai</vt:lpstr>
      <vt:lpstr>La venelloise - mai</vt:lpstr>
      <vt:lpstr>Swim and run  - La Croix Valmer - mai</vt:lpstr>
      <vt:lpstr>Bandol Classic nocturne – juin </vt:lpstr>
      <vt:lpstr>Les gorges de la Nesque - juin</vt:lpstr>
      <vt:lpstr>Courses des embruns – Sausset  - juin</vt:lpstr>
      <vt:lpstr>La Barben  - juin</vt:lpstr>
      <vt:lpstr>Tour pédestre de Puyloubier - septembre</vt:lpstr>
      <vt:lpstr>Carro – Carry - septembre</vt:lpstr>
      <vt:lpstr>Le Tallagard  - Salon de Provence – octobre</vt:lpstr>
      <vt:lpstr>Marseille – Cassis - octobre</vt:lpstr>
      <vt:lpstr>Marathon d’Athènes  - novembre</vt:lpstr>
      <vt:lpstr>Marathon d’Athènes  - novembre</vt:lpstr>
      <vt:lpstr>L’ekiden de Marseille  - novembre</vt:lpstr>
      <vt:lpstr>Présentation PowerPoint</vt:lpstr>
      <vt:lpstr>Montée de Sainte Anne Lambesc - décembre</vt:lpstr>
      <vt:lpstr>La Seinche Port Saint Louis - décembre</vt:lpstr>
      <vt:lpstr>Bandol Classic de Noël - décembre</vt:lpstr>
      <vt:lpstr>Corrida de Noël du vieux port - décembre</vt:lpstr>
      <vt:lpstr>Présentation PowerPoint</vt:lpstr>
    </vt:vector>
  </TitlesOfParts>
  <Company>Conseil Départemental 13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FUMEAUX Laure</dc:creator>
  <cp:lastModifiedBy>FUMEAUX Laure</cp:lastModifiedBy>
  <cp:revision>34</cp:revision>
  <dcterms:created xsi:type="dcterms:W3CDTF">2024-01-11T14:58:14Z</dcterms:created>
  <dcterms:modified xsi:type="dcterms:W3CDTF">2024-01-23T12:53:30Z</dcterms:modified>
</cp:coreProperties>
</file>